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940" r:id="rId3"/>
    <p:sldId id="2930" r:id="rId4"/>
    <p:sldId id="2941" r:id="rId5"/>
    <p:sldId id="2931" r:id="rId6"/>
    <p:sldId id="293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68D7-1F28-1D38-40B9-BEAB1C1B3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2847C-D0A9-4061-972D-175C8A678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CDDA7-4289-2841-67AD-28A33CF9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C0A5A-2687-0CB7-E08B-C0D074B6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9AF46-E3BB-BCD3-9CB2-E8CB32CC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9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FD56-3A15-CF2B-92E0-AF655F78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39826-8518-371A-DFC0-3444C1AE2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285B-2C64-0BA1-869A-87C13D0A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F70D4-2F42-3634-79F8-33FEF0C1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F3CB-6814-6073-D8C3-8556D754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B1003-2589-56AD-530C-6798E4E7C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2E34C-80C7-40F3-1C73-1FC9CCA03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91A10-96EA-7E00-2351-218F602F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B4D2E-8D33-8D62-0C24-4CAA4B6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E667C-C06E-4F5B-C3D1-70B50ADF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5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8377-D9E5-FCF9-BA1E-FFDB8040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00EE-209D-DE96-CBDB-1214730CE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AFAC8-C790-1B4F-9011-532030AF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F348F-F214-ACE6-6708-EE81C594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75C4E-5256-FC96-4FA4-55A872FE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8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242E-A012-9C6A-A774-9792715A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88734-7F24-F66F-FBDE-FF4F6881C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EB21-DEA7-4B44-4A67-E6952475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46D7C-D8FC-2C18-EB10-FB150ECA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6476B-09A1-373E-A297-7715DE9E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3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A7CD-F901-36E6-4A5C-6721109C5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5F359-3205-1015-52F6-5D5DA4133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46D69-057B-595F-DC00-881A5113A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9AC82-7194-7F8F-ABA1-0E361F88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7E2BF-2384-5E6A-BD8E-0825EA29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E6EB7-482A-46AD-9ADD-D96DEA8A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8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B8CC-E35C-8B2E-79E0-E6E932F9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F6B03-C737-29BD-AF2A-ADBCCC2CA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EA8CC-9991-7938-A682-1ED471A0B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31F68-7D00-5A2F-2C53-94A91FDAE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66F6A-E4E1-4C42-4AE2-5419ED2B3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94A5E-6668-2AE1-1CB3-6F562C56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EA8A2-8F1A-6DD3-BDF6-16379959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7DC66-3DD2-B6E7-48AB-D4CC9B0A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8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29B3-2C63-3BA4-EF4A-AD0AAC5D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143A3-BCC1-27FE-0EF3-0B1C8408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1F806-E919-0FFF-C175-E6EECC68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1FBD9-7C0C-58AE-8946-C7EE4670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0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4C342-7A05-13D5-1E53-2D54A9F7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B7BE-2243-844E-8BC6-85C2187F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0EF03-C701-F58E-24FD-0096D675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506A-6124-7713-5C0F-E1986ABB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3FE9F-BA31-E5A4-21AB-0783D0CB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8F88A-6D3C-6A07-53AF-33E83B13B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E7DA5-B6C9-BC49-923E-92AB9A6B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82468-B7D9-ED30-2554-93FA66E6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A2D9A-C1EE-FC86-98D7-FDA438F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2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108E-7F67-B78E-770A-6BF77272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9DFB9-CE4A-24FA-B9DB-AF4D318C5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54A83-D181-30B4-2E9F-824333962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A05FA-50FD-5AB6-E12E-667514EF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0CF-BB71-3649-BABB-F03D7FD2ACF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C9C13-8A39-5291-CA71-CF8B62C3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453C5-9B72-02B8-9984-92602184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6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C1C9F-48B9-6ED7-BEF9-FB4AD3F8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DE34E-B97F-7401-97C9-B657E1094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717FB-15B4-C4E6-0BB9-221FCDD89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5BF0CF-BB71-3649-BABB-F03D7FD2ACF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9EE24-64F2-7C88-ADDA-FB24A7DCD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B94A2-FAB5-80E1-230E-A54FE7259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B5BBA3-E939-714F-A847-ABA7824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CFBD10-3138-1C06-9F7C-CFBCFAB9B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722"/>
            <a:ext cx="12442319" cy="70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B1DA3-18EC-B7FD-7221-BAAC0748B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101BA3-A9EE-6ED7-FE84-D32DC0B08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2801"/>
            <a:ext cx="10218669" cy="68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04B4F2-E732-5449-0B48-D89C5EB35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2DD1C-73C7-2600-60C7-BEA012A3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-40766"/>
            <a:ext cx="12258675" cy="68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751E2F-B2BE-5808-ABDB-0D5841004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060D1-2128-980E-B9BB-C440BBD76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661"/>
            <a:ext cx="12192001" cy="70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3BC3C8-4967-ED7C-98F9-02B90A47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stone tunnel with a stone wall and a stone walkway&#10;&#10;Description automatically generated with medium confidence">
            <a:extLst>
              <a:ext uri="{FF2B5EF4-FFF2-40B4-BE49-F238E27FC236}">
                <a16:creationId xmlns:a16="http://schemas.microsoft.com/office/drawing/2014/main" id="{8FF35D7C-6526-44F0-B012-B7ABC69D4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2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8BF595-4222-DC2E-49D3-DE723365B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 descr="A group of people with their hands up&#10;&#10;Description automatically generated">
            <a:extLst>
              <a:ext uri="{FF2B5EF4-FFF2-40B4-BE49-F238E27FC236}">
                <a16:creationId xmlns:a16="http://schemas.microsoft.com/office/drawing/2014/main" id="{223A2E68-671C-C4C1-7CDE-26724989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1</cp:revision>
  <dcterms:created xsi:type="dcterms:W3CDTF">2025-01-27T09:46:22Z</dcterms:created>
  <dcterms:modified xsi:type="dcterms:W3CDTF">2025-01-27T09:46:57Z</dcterms:modified>
</cp:coreProperties>
</file>